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ACF6-BE70-45FD-8358-C8B52DB0C8E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6A2-6A69-42C3-A461-2234B76D9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524000" cy="12954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28800" y="487362"/>
            <a:ext cx="8077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BABA FARID COLLEGE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MUKTSAR ROAD, DEON, BATHINDA (Punjab) India – 151 001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724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OUT OF WASTE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966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 CEREMONY ON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57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DEPARTMENT OF PHYSICS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20625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HELD ON </a:t>
            </a:r>
          </a:p>
          <a:p>
            <a:pPr algn="ctr"/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18</a:t>
            </a:r>
            <a:r>
              <a:rPr lang="en-US" sz="3600" b="1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MAY, 2020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hp\Desktop\best out of waste\GINNI 1719022\5b3749b2-9602-420e-a599-25838b187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197198" cy="3886200"/>
          </a:xfrm>
          <a:prstGeom prst="rect">
            <a:avLst/>
          </a:prstGeom>
          <a:noFill/>
        </p:spPr>
      </p:pic>
      <p:pic>
        <p:nvPicPr>
          <p:cNvPr id="5122" name="Picture 2" descr="C:\Users\hp\Desktop\best out of waste\GINNI 1719022\7cadcafb-601f-4e1b-9a71-56dff4f6fb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2209800" cy="3908491"/>
          </a:xfrm>
          <a:prstGeom prst="rect">
            <a:avLst/>
          </a:prstGeom>
          <a:noFill/>
        </p:spPr>
      </p:pic>
      <p:pic>
        <p:nvPicPr>
          <p:cNvPr id="5123" name="Picture 3" descr="C:\Users\hp\Desktop\best out of waste\GINNI 1719022\67998813-0337-41a0-bf67-bd8041f9ed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2209800" cy="3908489"/>
          </a:xfrm>
          <a:prstGeom prst="rect">
            <a:avLst/>
          </a:prstGeom>
          <a:noFill/>
        </p:spPr>
      </p:pic>
      <p:pic>
        <p:nvPicPr>
          <p:cNvPr id="5124" name="Picture 4" descr="C:\Users\hp\Desktop\best out of waste\GINNI 1719022\6d42f9b9-d081-425f-aa00-2e7dfa0218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-1"/>
            <a:ext cx="2286000" cy="39084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Stay home stay safe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GINNI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hp\Desktop\best out of waste\BHAWNA 1819026\21fdaf81-e6d3-4794-980e-743d8633b4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3505200"/>
          </a:xfrm>
          <a:prstGeom prst="rect">
            <a:avLst/>
          </a:prstGeom>
          <a:noFill/>
        </p:spPr>
      </p:pic>
      <p:pic>
        <p:nvPicPr>
          <p:cNvPr id="4098" name="Picture 2" descr="C:\Users\hp\Desktop\best out of waste\BHAWNA 1819026\36534365-0759-4d50-84f4-e25f1a2e42ce.jpg"/>
          <p:cNvPicPr>
            <a:picLocks noChangeAspect="1" noChangeArrowheads="1"/>
          </p:cNvPicPr>
          <p:nvPr/>
        </p:nvPicPr>
        <p:blipFill>
          <a:blip r:embed="rId3"/>
          <a:srcRect b="11997"/>
          <a:stretch>
            <a:fillRect/>
          </a:stretch>
        </p:blipFill>
        <p:spPr bwMode="auto">
          <a:xfrm>
            <a:off x="6156723" y="0"/>
            <a:ext cx="2987277" cy="3505200"/>
          </a:xfrm>
          <a:prstGeom prst="rect">
            <a:avLst/>
          </a:prstGeom>
          <a:noFill/>
        </p:spPr>
      </p:pic>
      <p:pic>
        <p:nvPicPr>
          <p:cNvPr id="4099" name="Picture 3" descr="C:\Users\hp\Desktop\best out of waste\BHAWNA 1819026\aaa933f6-3358-4a52-8929-b697170e29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048000" cy="35290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962400"/>
            <a:ext cx="91440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ratham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davitiya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vishav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yudh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saniko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tha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carona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namak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triteye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vishvyud</a:t>
            </a:r>
            <a:r>
              <a:rPr lang="en-US" dirty="0" smtClean="0">
                <a:solidFill>
                  <a:schemeClr val="tx1"/>
                </a:solidFill>
              </a:rPr>
              <a:t> hi </a:t>
            </a:r>
            <a:r>
              <a:rPr lang="en-US" dirty="0" err="1" smtClean="0">
                <a:solidFill>
                  <a:schemeClr val="tx1"/>
                </a:solidFill>
              </a:rPr>
              <a:t>hai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jo</a:t>
            </a:r>
            <a:r>
              <a:rPr lang="en-US" dirty="0" smtClean="0">
                <a:solidFill>
                  <a:schemeClr val="tx1"/>
                </a:solidFill>
              </a:rPr>
              <a:t> doctors or police </a:t>
            </a:r>
            <a:r>
              <a:rPr lang="en-US" dirty="0" err="1" smtClean="0">
                <a:solidFill>
                  <a:schemeClr val="tx1"/>
                </a:solidFill>
              </a:rPr>
              <a:t>krmviro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bal </a:t>
            </a:r>
            <a:r>
              <a:rPr lang="en-US" dirty="0" err="1" smtClean="0">
                <a:solidFill>
                  <a:schemeClr val="tx1"/>
                </a:solidFill>
              </a:rPr>
              <a:t>parr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haii</a:t>
            </a:r>
            <a:r>
              <a:rPr lang="en-US" dirty="0" smtClean="0">
                <a:solidFill>
                  <a:schemeClr val="tx1"/>
                </a:solidFill>
              </a:rPr>
              <a:t>. Salute to our doctors and police.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D-Dearest  O-one with  C-caring  T-Treatment  O-on  R-right </a:t>
            </a:r>
            <a:r>
              <a:rPr lang="en-US" dirty="0" err="1" smtClean="0">
                <a:solidFill>
                  <a:schemeClr val="tx1"/>
                </a:solidFill>
              </a:rPr>
              <a:t>tym</a:t>
            </a:r>
            <a:r>
              <a:rPr lang="en-US" dirty="0" smtClean="0">
                <a:solidFill>
                  <a:schemeClr val="tx1"/>
                </a:solidFill>
              </a:rPr>
              <a:t>..........P-polite  O-</a:t>
            </a:r>
            <a:r>
              <a:rPr lang="en-US" dirty="0" err="1" smtClean="0">
                <a:solidFill>
                  <a:schemeClr val="tx1"/>
                </a:solidFill>
              </a:rPr>
              <a:t>obident</a:t>
            </a:r>
            <a:r>
              <a:rPr lang="en-US" dirty="0" smtClean="0">
                <a:solidFill>
                  <a:schemeClr val="tx1"/>
                </a:solidFill>
              </a:rPr>
              <a:t>            L-Loyal   I-Intelligent    C-courageous    E- Efficient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BHAWNA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5000"/>
            <a:ext cx="9144000" cy="1981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09800" y="533400"/>
            <a:ext cx="4648200" cy="6858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RESPECTED JURIES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Ms. </a:t>
            </a:r>
            <a:r>
              <a:rPr lang="en-US" sz="32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Navninder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Dhillon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Dean </a:t>
            </a:r>
            <a:r>
              <a:rPr lang="en-US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Academic Affairs, 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BFGI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32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Amandeep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Hrar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DAA BFC</a:t>
            </a:r>
          </a:p>
          <a:p>
            <a:pPr algn="ctr"/>
            <a:endParaRPr lang="en-US" sz="3200" b="1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3200" b="1" dirty="0" smtClean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8200"/>
            <a:ext cx="9144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5791200"/>
            <a:ext cx="3810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AutoShape 2" descr="blob:https://web.whatsapp.com/63300e6f-db20-475b-9a71-20e0ce89e3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 descr="C:\Users\hp\Desktop\best out of waste\APARAPPAR KAUR 1719080\5a429169-08c2-47e9-a18e-0a477b263492.jpg"/>
          <p:cNvPicPr>
            <a:picLocks noChangeAspect="1" noChangeArrowheads="1"/>
          </p:cNvPicPr>
          <p:nvPr/>
        </p:nvPicPr>
        <p:blipFill>
          <a:blip r:embed="rId2"/>
          <a:srcRect t="21507"/>
          <a:stretch>
            <a:fillRect/>
          </a:stretch>
        </p:blipFill>
        <p:spPr bwMode="auto">
          <a:xfrm>
            <a:off x="0" y="0"/>
            <a:ext cx="2895600" cy="3615267"/>
          </a:xfrm>
          <a:prstGeom prst="rect">
            <a:avLst/>
          </a:prstGeom>
          <a:noFill/>
        </p:spPr>
      </p:pic>
      <p:pic>
        <p:nvPicPr>
          <p:cNvPr id="12292" name="Picture 4" descr="C:\Users\hp\Desktop\best out of waste\APARAPPAR KAUR 1719080\39ac47cd-57b0-4b71-9400-ab3bb2862378.jpg"/>
          <p:cNvPicPr>
            <a:picLocks noChangeAspect="1" noChangeArrowheads="1"/>
          </p:cNvPicPr>
          <p:nvPr/>
        </p:nvPicPr>
        <p:blipFill>
          <a:blip r:embed="rId3"/>
          <a:srcRect r="3578" b="3390"/>
          <a:stretch>
            <a:fillRect/>
          </a:stretch>
        </p:blipFill>
        <p:spPr bwMode="auto">
          <a:xfrm>
            <a:off x="2971800" y="0"/>
            <a:ext cx="3124200" cy="4343400"/>
          </a:xfrm>
          <a:prstGeom prst="rect">
            <a:avLst/>
          </a:prstGeom>
          <a:noFill/>
        </p:spPr>
      </p:pic>
      <p:pic>
        <p:nvPicPr>
          <p:cNvPr id="12293" name="Picture 5" descr="C:\Users\hp\Desktop\best out of waste\APARAPPAR KAUR 1719080\972f178c-7922-49c5-ab2e-cc3d2d561197.jpg"/>
          <p:cNvPicPr>
            <a:picLocks noChangeAspect="1" noChangeArrowheads="1"/>
          </p:cNvPicPr>
          <p:nvPr/>
        </p:nvPicPr>
        <p:blipFill>
          <a:blip r:embed="rId4"/>
          <a:srcRect t="10294" b="17647"/>
          <a:stretch>
            <a:fillRect/>
          </a:stretch>
        </p:blipFill>
        <p:spPr bwMode="auto">
          <a:xfrm>
            <a:off x="6172200" y="0"/>
            <a:ext cx="2971800" cy="3733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5867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APARAPPAR KAUR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554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Model of woman wearing mask with a mask for motivation to use mask and stay safe.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hp\Desktop\best out of waste\TEENA 1829009\63300e6f-db20-475b-9a71-20e0ce89e3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971799" cy="3200400"/>
          </a:xfrm>
          <a:prstGeom prst="rect">
            <a:avLst/>
          </a:prstGeom>
          <a:noFill/>
        </p:spPr>
      </p:pic>
      <p:pic>
        <p:nvPicPr>
          <p:cNvPr id="11266" name="Picture 2" descr="C:\Users\hp\Desktop\best out of waste\TEENA 1829009\9ca61ec9-e3e8-4d4f-a2c9-1be6e6e4cd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3124200"/>
          </a:xfrm>
          <a:prstGeom prst="rect">
            <a:avLst/>
          </a:prstGeom>
          <a:noFill/>
        </p:spPr>
      </p:pic>
      <p:pic>
        <p:nvPicPr>
          <p:cNvPr id="11267" name="Picture 3" descr="C:\Users\hp\Desktop\best out of waste\TEENA 1829009\70a55964-8d1e-4d40-a547-c49cfa59a7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8475" y="0"/>
            <a:ext cx="3133725" cy="39286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Fir </a:t>
            </a:r>
            <a:r>
              <a:rPr lang="en-US" sz="3600" dirty="0" err="1" smtClean="0">
                <a:solidFill>
                  <a:schemeClr val="tx1"/>
                </a:solidFill>
              </a:rPr>
              <a:t>Muskurayega</a:t>
            </a:r>
            <a:r>
              <a:rPr lang="en-US" sz="3600" dirty="0" smtClean="0">
                <a:solidFill>
                  <a:schemeClr val="tx1"/>
                </a:solidFill>
              </a:rPr>
              <a:t> India.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TEENA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hp\Desktop\best out of waste\VEERPAL KAUR 1719031\0622ed4b-e10b-4ed6-a001-f05f2c9f03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971799" cy="1600199"/>
          </a:xfrm>
          <a:prstGeom prst="rect">
            <a:avLst/>
          </a:prstGeom>
          <a:noFill/>
        </p:spPr>
      </p:pic>
      <p:pic>
        <p:nvPicPr>
          <p:cNvPr id="10242" name="Picture 2" descr="C:\Users\hp\Desktop\best out of waste\VEERPAL KAUR 1719031\bade7865-1e15-4f38-baeb-8ee3a35118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1"/>
            <a:ext cx="2971800" cy="2133600"/>
          </a:xfrm>
          <a:prstGeom prst="rect">
            <a:avLst/>
          </a:prstGeom>
          <a:noFill/>
        </p:spPr>
      </p:pic>
      <p:pic>
        <p:nvPicPr>
          <p:cNvPr id="10243" name="Picture 3" descr="C:\Users\hp\Desktop\best out of waste\VEERPAL KAUR 1719031\c46a6410-47e9-418c-95cc-628a6f68fa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1" y="0"/>
            <a:ext cx="2895600" cy="3733800"/>
          </a:xfrm>
          <a:prstGeom prst="rect">
            <a:avLst/>
          </a:prstGeom>
          <a:noFill/>
        </p:spPr>
      </p:pic>
      <p:pic>
        <p:nvPicPr>
          <p:cNvPr id="10244" name="Picture 4" descr="C:\Users\hp\Desktop\best out of waste\VEERPAL KAUR 1719031\6e7d0055-ced6-4933-8db7-32e267b402d3.jpg"/>
          <p:cNvPicPr>
            <a:picLocks noChangeAspect="1" noChangeArrowheads="1"/>
          </p:cNvPicPr>
          <p:nvPr/>
        </p:nvPicPr>
        <p:blipFill>
          <a:blip r:embed="rId5"/>
          <a:srcRect b="8530"/>
          <a:stretch>
            <a:fillRect/>
          </a:stretch>
        </p:blipFill>
        <p:spPr bwMode="auto">
          <a:xfrm>
            <a:off x="3048000" y="0"/>
            <a:ext cx="3124200" cy="426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Pen holder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VEERPAL KAUR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hp\Desktop\best out of waste\VISHALI 1719063\c7da6b37-7e0f-4b38-8892-3ff490392d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9400" cy="3657600"/>
          </a:xfrm>
          <a:prstGeom prst="rect">
            <a:avLst/>
          </a:prstGeom>
          <a:noFill/>
        </p:spPr>
      </p:pic>
      <p:pic>
        <p:nvPicPr>
          <p:cNvPr id="9218" name="Picture 2" descr="C:\Users\hp\Desktop\best out of waste\VISHALI 1719063\2e684b17-7815-45f0-8657-7a34e05a6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401" y="0"/>
            <a:ext cx="61976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Home made sanitizer and masks ...as we know very well ....we can use one mask in one time after that we can wash or put it in dustbin ...</a:t>
            </a:r>
            <a:r>
              <a:rPr lang="en-US" sz="2000" dirty="0" err="1" smtClean="0">
                <a:solidFill>
                  <a:schemeClr val="tx1"/>
                </a:solidFill>
              </a:rPr>
              <a:t>thats</a:t>
            </a:r>
            <a:r>
              <a:rPr lang="en-US" sz="2000" dirty="0" smtClean="0">
                <a:solidFill>
                  <a:schemeClr val="tx1"/>
                </a:solidFill>
              </a:rPr>
              <a:t> why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made that mask. which is  easy to made ....in sanitizer we can use only 3things ..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VISHALI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hp\Desktop\best out of waste\VIKAS KUMAR GARG 1819069\b5bbc32f-b798-4c21-9b6c-c728385ed09e.jpg"/>
          <p:cNvPicPr>
            <a:picLocks noChangeAspect="1" noChangeArrowheads="1"/>
          </p:cNvPicPr>
          <p:nvPr/>
        </p:nvPicPr>
        <p:blipFill>
          <a:blip r:embed="rId2"/>
          <a:srcRect b="17308"/>
          <a:stretch>
            <a:fillRect/>
          </a:stretch>
        </p:blipFill>
        <p:spPr bwMode="auto">
          <a:xfrm>
            <a:off x="1" y="0"/>
            <a:ext cx="2971800" cy="3276600"/>
          </a:xfrm>
          <a:prstGeom prst="rect">
            <a:avLst/>
          </a:prstGeom>
          <a:noFill/>
        </p:spPr>
      </p:pic>
      <p:pic>
        <p:nvPicPr>
          <p:cNvPr id="8194" name="Picture 2" descr="C:\Users\hp\Desktop\best out of waste\VIKAS KUMAR GARG 1819069\4db13142-1d99-4b3f-9a4e-f413e3a57f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3378506"/>
          </a:xfrm>
          <a:prstGeom prst="rect">
            <a:avLst/>
          </a:prstGeom>
          <a:noFill/>
        </p:spPr>
      </p:pic>
      <p:pic>
        <p:nvPicPr>
          <p:cNvPr id="8195" name="Picture 3" descr="C:\Users\hp\Desktop\best out of waste\VIKAS KUMAR GARG 1819069\4173f33d-e4cb-4256-bd1d-7a6ef30b654a.jpg"/>
          <p:cNvPicPr>
            <a:picLocks noChangeAspect="1" noChangeArrowheads="1"/>
          </p:cNvPicPr>
          <p:nvPr/>
        </p:nvPicPr>
        <p:blipFill>
          <a:blip r:embed="rId4"/>
          <a:srcRect t="3483" b="7692"/>
          <a:stretch>
            <a:fillRect/>
          </a:stretch>
        </p:blipFill>
        <p:spPr bwMode="auto">
          <a:xfrm>
            <a:off x="3048001" y="0"/>
            <a:ext cx="31242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Personal protecting kit using  empty polyurethane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VIKAS KUMAR GARG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hp\Desktop\best out of waste\SRISHTDEEP KAUR 1998003\f1fb03b3-8dad-4b27-96a1-57bf855751e9.jpg"/>
          <p:cNvPicPr>
            <a:picLocks noChangeAspect="1" noChangeArrowheads="1"/>
          </p:cNvPicPr>
          <p:nvPr/>
        </p:nvPicPr>
        <p:blipFill>
          <a:blip r:embed="rId2"/>
          <a:srcRect t="19643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Paint on pebbles for decoration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SRISHTDEEP KAUR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hp\Desktop\best out of waste\NAVTESH KAUR 1719070\4f4e6a78-98b8-44d1-bd63-3265902305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895600" cy="3352800"/>
          </a:xfrm>
          <a:prstGeom prst="rect">
            <a:avLst/>
          </a:prstGeom>
          <a:noFill/>
        </p:spPr>
      </p:pic>
      <p:pic>
        <p:nvPicPr>
          <p:cNvPr id="6146" name="Picture 2" descr="C:\Users\hp\Desktop\best out of waste\NAVTESH KAUR 1719070\e8a65b44-6012-4d6f-88c8-f998a2682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1" y="0"/>
            <a:ext cx="2971800" cy="3352800"/>
          </a:xfrm>
          <a:prstGeom prst="rect">
            <a:avLst/>
          </a:prstGeom>
          <a:noFill/>
        </p:spPr>
      </p:pic>
      <p:pic>
        <p:nvPicPr>
          <p:cNvPr id="6147" name="Picture 3" descr="C:\Users\hp\Desktop\best out of waste\NAVTESH KAUR 1719070\75a51ff2-5ef8-4cc9-9b3c-2b29ba595a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0"/>
            <a:ext cx="31242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26720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Go Corona Go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791200"/>
            <a:ext cx="472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NAVTESH KAUR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198B7B8D04A4DAE53DB24689704C8" ma:contentTypeVersion="5" ma:contentTypeDescription="Create a new document." ma:contentTypeScope="" ma:versionID="a7027df7d3d4ee5c6f6ffc965d5fc78d">
  <xsd:schema xmlns:xsd="http://www.w3.org/2001/XMLSchema" xmlns:xs="http://www.w3.org/2001/XMLSchema" xmlns:p="http://schemas.microsoft.com/office/2006/metadata/properties" xmlns:ns2="a00bf775-bbe6-4a54-b042-6acf46e7767a" targetNamespace="http://schemas.microsoft.com/office/2006/metadata/properties" ma:root="true" ma:fieldsID="877284e8fcb9e018eb45749ac0afd962" ns2:_="">
    <xsd:import namespace="a00bf775-bbe6-4a54-b042-6acf46e77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bf775-bbe6-4a54-b042-6acf46e77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2AF20F-6182-4E4D-B6FE-85F92DC92ED2}"/>
</file>

<file path=customXml/itemProps2.xml><?xml version="1.0" encoding="utf-8"?>
<ds:datastoreItem xmlns:ds="http://schemas.openxmlformats.org/officeDocument/2006/customXml" ds:itemID="{81503D97-D5A3-4210-B762-C28473B49737}"/>
</file>

<file path=customXml/itemProps3.xml><?xml version="1.0" encoding="utf-8"?>
<ds:datastoreItem xmlns:ds="http://schemas.openxmlformats.org/officeDocument/2006/customXml" ds:itemID="{21AEC3E3-1ED9-4223-935F-2505CF7EE821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218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RESPECTED JURIES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18</cp:revision>
  <dcterms:created xsi:type="dcterms:W3CDTF">2020-05-19T03:49:53Z</dcterms:created>
  <dcterms:modified xsi:type="dcterms:W3CDTF">2020-05-19T06:41:55Z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0x0101002D4198B7B8D04A4DAE53DB24689704C8</vt:lpwstr>
  </property>
</Properties>
</file>